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sldIdLst>
    <p:sldId id="305" r:id="rId5"/>
    <p:sldId id="312" r:id="rId6"/>
    <p:sldId id="320" r:id="rId7"/>
    <p:sldId id="313" r:id="rId8"/>
    <p:sldId id="314" r:id="rId9"/>
    <p:sldId id="317" r:id="rId10"/>
    <p:sldId id="321" r:id="rId11"/>
    <p:sldId id="315" r:id="rId12"/>
    <p:sldId id="319" r:id="rId13"/>
    <p:sldId id="318" r:id="rId14"/>
    <p:sldId id="316" r:id="rId15"/>
    <p:sldId id="32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‘</a:t>
            </a:r>
            <a:r>
              <a:rPr lang="en-US" sz="4400" dirty="0" err="1"/>
              <a:t>lil</a:t>
            </a:r>
            <a:r>
              <a:rPr lang="en-US" sz="4400" dirty="0"/>
              <a:t> Library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FC05CB"/>
                </a:solidFill>
              </a:rPr>
              <a:t>By Alison Killen</a:t>
            </a: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71A89-F0AE-4447-86DB-562199C94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43DC1-07AD-47FA-99C4-FA77E7D3C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2959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7690E-5671-4254-89CF-A1A8DE22E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Scope for Improvement/Additional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554BD-0B50-403E-8545-D7DF58A25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AU" dirty="0"/>
              <a:t>Had to scrap a lot of features I thought of for the sake of keeping it simple</a:t>
            </a:r>
          </a:p>
          <a:p>
            <a:r>
              <a:rPr lang="en-AU" dirty="0"/>
              <a:t>Right now is single user/single session</a:t>
            </a:r>
          </a:p>
          <a:p>
            <a:r>
              <a:rPr lang="en-AU" dirty="0"/>
              <a:t>Add more gems/make it pretty</a:t>
            </a:r>
          </a:p>
          <a:p>
            <a:r>
              <a:rPr lang="en-AU" dirty="0"/>
              <a:t>Limit on amount of books they can borrow</a:t>
            </a:r>
          </a:p>
          <a:p>
            <a:r>
              <a:rPr lang="en-AU" dirty="0"/>
              <a:t>Put not available books on “hold”</a:t>
            </a:r>
          </a:p>
          <a:p>
            <a:r>
              <a:rPr lang="en-AU" dirty="0"/>
              <a:t>Users can add books to the library</a:t>
            </a:r>
          </a:p>
          <a:p>
            <a:r>
              <a:rPr lang="en-AU" dirty="0"/>
              <a:t>Return a book feature – (scrapped)</a:t>
            </a:r>
          </a:p>
          <a:p>
            <a:r>
              <a:rPr lang="en-AU" dirty="0"/>
              <a:t>More genres + books – generated by faker</a:t>
            </a:r>
          </a:p>
          <a:p>
            <a:r>
              <a:rPr lang="en-AU" dirty="0"/>
              <a:t>More book formats – </a:t>
            </a:r>
            <a:r>
              <a:rPr lang="en-AU" dirty="0" err="1"/>
              <a:t>ebooks</a:t>
            </a:r>
            <a:r>
              <a:rPr lang="en-AU" dirty="0"/>
              <a:t>, audiobooks (scrapped)</a:t>
            </a:r>
          </a:p>
          <a:p>
            <a:r>
              <a:rPr lang="en-AU" dirty="0"/>
              <a:t>Accessibility – speech to text</a:t>
            </a:r>
          </a:p>
          <a:p>
            <a:r>
              <a:rPr lang="en-AU" dirty="0"/>
              <a:t>Library of Alexandria ‘skin’ – with cool art and book titles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96932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B1666-7F82-4A4A-B4B0-637D43E22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6AD33-1889-404F-A3BB-81F1CD62E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Thank you so much to all the educators! Shoutout to Janel for spending lots of time with me in the mornings</a:t>
            </a:r>
          </a:p>
          <a:p>
            <a:r>
              <a:rPr lang="en-AU" dirty="0"/>
              <a:t>Thanks to all classmates on discord - helping keep me sane and for posting helpful resources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39801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7B495-97BD-46C8-B8EB-36AC193F0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E81B5-FE80-4F67-BB5E-16F9CE390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Purpose of app etc – follow docs format</a:t>
            </a:r>
          </a:p>
          <a:p>
            <a:r>
              <a:rPr lang="en-AU" dirty="0"/>
              <a:t>Screenshot formats</a:t>
            </a:r>
          </a:p>
          <a:p>
            <a:r>
              <a:rPr lang="en-AU" dirty="0"/>
              <a:t>Execute terminal app in presentation 9am </a:t>
            </a:r>
            <a:r>
              <a:rPr lang="en-AU" dirty="0" err="1"/>
              <a:t>tues</a:t>
            </a:r>
            <a:endParaRPr lang="en-AU" dirty="0"/>
          </a:p>
          <a:p>
            <a:r>
              <a:rPr lang="en-AU" dirty="0"/>
              <a:t>Turn ppt into pdf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29182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51861-86FB-48D6-9BEE-203947AD9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Other app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83E74-BACF-4010-95E0-62CCC7BB8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6755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FBA86-B69E-45BD-AE54-DFD7A6B7A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this app? +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8398-9F78-44DB-A6F0-FDAE9FE8F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 love libraries! And use their services a lot</a:t>
            </a:r>
          </a:p>
          <a:p>
            <a:r>
              <a:rPr lang="en-AU" dirty="0"/>
              <a:t>Wanted to make a simulation of a library app where users can </a:t>
            </a:r>
            <a:r>
              <a:rPr lang="en-AU" dirty="0" err="1"/>
              <a:t>browse+borrow</a:t>
            </a:r>
            <a:r>
              <a:rPr lang="en-AU" dirty="0"/>
              <a:t> books</a:t>
            </a:r>
          </a:p>
          <a:p>
            <a:r>
              <a:rPr lang="en-AU" dirty="0"/>
              <a:t>For anyone who enjoys libraries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7E04CA-DD8F-4F29-9726-BD433B780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325" y="3200400"/>
            <a:ext cx="457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025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D6076-A386-4819-AFF5-119BF714E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Main functions/user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F510A-9A97-445F-92DD-19056376A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Users can browse books by genre</a:t>
            </a:r>
          </a:p>
          <a:p>
            <a:r>
              <a:rPr lang="en-AU" dirty="0"/>
              <a:t>Users can borrow a book</a:t>
            </a:r>
          </a:p>
          <a:p>
            <a:r>
              <a:rPr lang="en-AU" dirty="0"/>
              <a:t>Users can view account status</a:t>
            </a:r>
          </a:p>
          <a:p>
            <a:r>
              <a:rPr lang="en-AU" dirty="0"/>
              <a:t>Options menu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40496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AE178-A211-4BAD-BA86-CC079C9EA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FD9FA-1393-41B7-B68D-2E9E2496E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Book class – properties + methods</a:t>
            </a:r>
          </a:p>
          <a:p>
            <a:r>
              <a:rPr lang="en-AU" dirty="0"/>
              <a:t>User class – what users can do</a:t>
            </a:r>
          </a:p>
          <a:p>
            <a:r>
              <a:rPr lang="en-AU" dirty="0"/>
              <a:t>Library class – what the library can do (most methods)</a:t>
            </a:r>
          </a:p>
          <a:p>
            <a:r>
              <a:rPr lang="en-AU" dirty="0"/>
              <a:t>Main app – calling methods, defining control flow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73251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74A49-A384-489F-ADFE-50DDE448E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App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6F2EC-E6E5-4606-BDF4-B2FF02813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1421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27C5A-CCB8-4D34-A0B6-5F360DC75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Struggles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D97E7-5C87-4D58-A90E-8E338D9BF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245" y="2438400"/>
            <a:ext cx="10353762" cy="3714749"/>
          </a:xfrm>
        </p:spPr>
        <p:txBody>
          <a:bodyPr>
            <a:normAutofit/>
          </a:bodyPr>
          <a:lstStyle/>
          <a:p>
            <a:r>
              <a:rPr lang="en-AU" dirty="0"/>
              <a:t>So many to choose from! </a:t>
            </a:r>
          </a:p>
          <a:p>
            <a:r>
              <a:rPr lang="en-AU" dirty="0"/>
              <a:t>Understanding classes and defining methods within them</a:t>
            </a:r>
          </a:p>
          <a:p>
            <a:r>
              <a:rPr lang="en-AU" dirty="0"/>
              <a:t>Control flow, making sure nothing breaks the app – testing, testing, testing</a:t>
            </a:r>
          </a:p>
          <a:p>
            <a:r>
              <a:rPr lang="en-AU" dirty="0"/>
              <a:t>Understanding how to use diff methods within a class method (modules)</a:t>
            </a:r>
          </a:p>
          <a:p>
            <a:r>
              <a:rPr lang="en-AU" dirty="0"/>
              <a:t>Felt like one step forward, five steps back - Making some new feature and then it breaks everything</a:t>
            </a:r>
          </a:p>
          <a:p>
            <a:r>
              <a:rPr lang="en-AU" dirty="0"/>
              <a:t>Options menu – refactoring all control flow and restructuring around it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3B6D38-D426-4564-B615-7BD4ED111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3050" y="890890"/>
            <a:ext cx="2448530" cy="244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534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A0FF2-8131-44DC-86AD-D74D77DD7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46F16-E17D-4345-B817-2E8B62B17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275" y="1581150"/>
            <a:ext cx="10972282" cy="4962525"/>
          </a:xfrm>
        </p:spPr>
        <p:txBody>
          <a:bodyPr>
            <a:normAutofit fontScale="92500" lnSpcReduction="20000"/>
          </a:bodyPr>
          <a:lstStyle/>
          <a:p>
            <a:r>
              <a:rPr lang="en-AU" dirty="0"/>
              <a:t>The 3 C’s - Coding, coffee, crying</a:t>
            </a:r>
          </a:p>
          <a:p>
            <a:r>
              <a:rPr lang="en-AU" dirty="0"/>
              <a:t>Development journal helped keep me on track and keep me sane</a:t>
            </a:r>
          </a:p>
          <a:p>
            <a:r>
              <a:rPr lang="en-AU" dirty="0"/>
              <a:t>Pattern of work – plan sections, breaks, flow state, explain it to somebody</a:t>
            </a:r>
          </a:p>
          <a:p>
            <a:endParaRPr lang="en-AU" dirty="0"/>
          </a:p>
          <a:p>
            <a:r>
              <a:rPr lang="en-AU" dirty="0"/>
              <a:t>Classes</a:t>
            </a:r>
          </a:p>
          <a:p>
            <a:r>
              <a:rPr lang="en-AU" dirty="0"/>
              <a:t>Importance of control flow – redid diagram lots – think about it earlier</a:t>
            </a:r>
          </a:p>
          <a:p>
            <a:r>
              <a:rPr lang="en-AU" dirty="0"/>
              <a:t>More commits = more happiness (for when you break everything)</a:t>
            </a:r>
          </a:p>
          <a:p>
            <a:r>
              <a:rPr lang="en-AU" dirty="0"/>
              <a:t>Love your error messages</a:t>
            </a:r>
          </a:p>
          <a:p>
            <a:r>
              <a:rPr lang="en-AU" dirty="0"/>
              <a:t>Comment well</a:t>
            </a:r>
          </a:p>
          <a:p>
            <a:r>
              <a:rPr lang="en-AU" dirty="0"/>
              <a:t>INDENT! Otherwise end errors everywhere</a:t>
            </a:r>
          </a:p>
          <a:p>
            <a:r>
              <a:rPr lang="en-AU" dirty="0"/>
              <a:t>Keep refining control flow  - make everything modular asap</a:t>
            </a:r>
          </a:p>
          <a:p>
            <a:pPr marL="36900" indent="0">
              <a:buNone/>
            </a:pPr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F50BCC-F379-4C2F-BD8D-2FECF1AFF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4409" y="4162425"/>
            <a:ext cx="3052316" cy="18764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C0910A-0694-48E1-BC0E-F9557D3D3490}"/>
              </a:ext>
            </a:extLst>
          </p:cNvPr>
          <p:cNvSpPr txBox="1"/>
          <p:nvPr/>
        </p:nvSpPr>
        <p:spPr>
          <a:xfrm>
            <a:off x="9301610" y="3558956"/>
            <a:ext cx="2518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Don’t worry about making it pretty at first</a:t>
            </a:r>
          </a:p>
        </p:txBody>
      </p:sp>
    </p:spTree>
    <p:extLst>
      <p:ext uri="{BB962C8B-B14F-4D97-AF65-F5344CB8AC3E}">
        <p14:creationId xmlns:p14="http://schemas.microsoft.com/office/powerpoint/2010/main" val="12180118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{B632330A-D569-4BCD-8115-EC13F5611428}tf00934815</Template>
  <TotalTime>0</TotalTime>
  <Words>436</Words>
  <Application>Microsoft Office PowerPoint</Application>
  <PresentationFormat>Widescreen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Goudy Old Style</vt:lpstr>
      <vt:lpstr>Wingdings 2</vt:lpstr>
      <vt:lpstr>SlateVTI</vt:lpstr>
      <vt:lpstr>‘lil Library app</vt:lpstr>
      <vt:lpstr>PowerPoint Presentation</vt:lpstr>
      <vt:lpstr>Other app ideas</vt:lpstr>
      <vt:lpstr>Why this app? + Purpose</vt:lpstr>
      <vt:lpstr>Main functions/user stories</vt:lpstr>
      <vt:lpstr>Logic</vt:lpstr>
      <vt:lpstr>App flow</vt:lpstr>
      <vt:lpstr>Struggles</vt:lpstr>
      <vt:lpstr>Learnings</vt:lpstr>
      <vt:lpstr>Testing</vt:lpstr>
      <vt:lpstr>Scope for Improvement/Additional Features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2020-04-25T03:32:23Z</dcterms:created>
  <dcterms:modified xsi:type="dcterms:W3CDTF">2020-04-28T08:59:19Z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